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25" name="Group 24"/>
          <p:cNvGrpSpPr/>
          <p:nvPr/>
        </p:nvGrpSpPr>
        <p:grpSpPr>
          <a:xfrm>
            <a:off x="727710" y="4999990"/>
            <a:ext cx="3455035" cy="1224280"/>
            <a:chOff x="2937" y="2855"/>
            <a:chExt cx="4028" cy="1382"/>
          </a:xfrm>
        </p:grpSpPr>
        <p:sp>
          <p:nvSpPr>
            <p:cNvPr id="21" name="Rounded Rectangle 20"/>
            <p:cNvSpPr/>
            <p:nvPr/>
          </p:nvSpPr>
          <p:spPr>
            <a:xfrm>
              <a:off x="2938" y="2855"/>
              <a:ext cx="2317" cy="464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2937" y="3319"/>
              <a:ext cx="2700" cy="459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937" y="3779"/>
              <a:ext cx="4028" cy="459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6" name="Text Box 5"/>
          <p:cNvSpPr txBox="1"/>
          <p:nvPr/>
        </p:nvSpPr>
        <p:spPr>
          <a:xfrm>
            <a:off x="447675" y="301625"/>
            <a:ext cx="887158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6000" b="1">
                <a:solidFill>
                  <a:srgbClr val="00B0F0"/>
                </a:solidFill>
              </a:rPr>
              <a:t>CROSS JOIN </a:t>
            </a:r>
            <a:r>
              <a:rPr lang="en-US" sz="3200" b="1">
                <a:solidFill>
                  <a:srgbClr val="00B0F0"/>
                </a:solidFill>
              </a:rPr>
              <a:t>(</a:t>
            </a:r>
            <a:r>
              <a:rPr lang="en-US" sz="3200" b="1">
                <a:solidFill>
                  <a:srgbClr val="00B0F0"/>
                </a:solidFill>
                <a:sym typeface="+mn-ea"/>
              </a:rPr>
              <a:t>Cartesian Product</a:t>
            </a:r>
            <a:r>
              <a:rPr lang="en-US" sz="3200" b="1">
                <a:solidFill>
                  <a:srgbClr val="00B0F0"/>
                </a:solidFill>
              </a:rPr>
              <a:t>)</a:t>
            </a:r>
            <a:endParaRPr lang="en-US" sz="3200" b="1">
              <a:solidFill>
                <a:srgbClr val="00B0F0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90" y="1710055"/>
            <a:ext cx="5535930" cy="2882265"/>
          </a:xfrm>
          <a:prstGeom prst="rect">
            <a:avLst/>
          </a:prstGeom>
        </p:spPr>
      </p:pic>
      <p:sp>
        <p:nvSpPr>
          <p:cNvPr id="20" name="Text Box 19"/>
          <p:cNvSpPr txBox="1"/>
          <p:nvPr/>
        </p:nvSpPr>
        <p:spPr>
          <a:xfrm>
            <a:off x="727710" y="4986020"/>
            <a:ext cx="46310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2400" b="1">
                <a:ln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SELECT a, b</a:t>
            </a:r>
            <a:endParaRPr lang="en-US" sz="2400" b="1">
              <a:ln/>
              <a:solidFill>
                <a:schemeClr val="accent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/>
            <a:r>
              <a:rPr lang="en-US" sz="2400" b="1">
                <a:ln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FROM table_a</a:t>
            </a:r>
            <a:endParaRPr lang="en-US" sz="2400" b="1">
              <a:ln/>
              <a:solidFill>
                <a:schemeClr val="accent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/>
            <a:r>
              <a:rPr lang="en-US" sz="2400" b="1">
                <a:ln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CROSS JOIN table_b;</a:t>
            </a:r>
            <a:endParaRPr lang="en-US" sz="2400" b="1">
              <a:ln/>
              <a:solidFill>
                <a:schemeClr val="accent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485" y="3321050"/>
            <a:ext cx="2155825" cy="337756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5645" y="3321685"/>
            <a:ext cx="2178685" cy="3377565"/>
          </a:xfrm>
          <a:prstGeom prst="rect">
            <a:avLst/>
          </a:prstGeom>
        </p:spPr>
      </p:pic>
      <p:sp>
        <p:nvSpPr>
          <p:cNvPr id="29" name="Text Box 28"/>
          <p:cNvSpPr txBox="1"/>
          <p:nvPr/>
        </p:nvSpPr>
        <p:spPr>
          <a:xfrm>
            <a:off x="6038215" y="1718945"/>
            <a:ext cx="57461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b="1">
                <a:solidFill>
                  <a:schemeClr val="accent2">
                    <a:lumMod val="40000"/>
                    <a:lumOff val="60000"/>
                  </a:schemeClr>
                </a:solidFill>
              </a:rPr>
              <a:t>*CASE:</a:t>
            </a:r>
            <a:endParaRPr lang="en-US" b="1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l"/>
            <a:r>
              <a:rPr lang="en-US" b="1">
                <a:solidFill>
                  <a:schemeClr val="accent2">
                    <a:lumMod val="40000"/>
                    <a:lumOff val="60000"/>
                  </a:schemeClr>
                </a:solidFill>
              </a:rPr>
              <a:t>	Given one side of a triangle is 40, </a:t>
            </a:r>
            <a:endParaRPr lang="en-US" b="1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l"/>
            <a:r>
              <a:rPr lang="en-US" b="1">
                <a:solidFill>
                  <a:schemeClr val="accent2">
                    <a:lumMod val="40000"/>
                    <a:lumOff val="60000"/>
                  </a:schemeClr>
                </a:solidFill>
              </a:rPr>
              <a:t>	how many different combinations are </a:t>
            </a:r>
            <a:endParaRPr lang="en-US" b="1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l"/>
            <a:r>
              <a:rPr lang="en-US" b="1">
                <a:solidFill>
                  <a:schemeClr val="accent2">
                    <a:lumMod val="40000"/>
                    <a:lumOff val="60000"/>
                  </a:schemeClr>
                </a:solidFill>
              </a:rPr>
              <a:t>	there in which we can form a </a:t>
            </a:r>
            <a:r>
              <a:rPr lang="en-US" b="1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triangle?</a:t>
            </a:r>
            <a:endParaRPr lang="en-US" b="1">
              <a:solidFill>
                <a:schemeClr val="accent2">
                  <a:lumMod val="40000"/>
                  <a:lumOff val="60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447675" y="301625"/>
            <a:ext cx="198882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6000" b="1">
                <a:solidFill>
                  <a:srgbClr val="00B0F0"/>
                </a:solidFill>
              </a:rPr>
              <a:t>JOIN</a:t>
            </a:r>
            <a:endParaRPr lang="en-US" sz="6000" b="1">
              <a:solidFill>
                <a:srgbClr val="00B0F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540" y="1509395"/>
            <a:ext cx="4762500" cy="2857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7220" y="3681095"/>
            <a:ext cx="4762500" cy="2857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540" y="3910965"/>
            <a:ext cx="4762500" cy="2857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4790" y="424180"/>
            <a:ext cx="4762500" cy="2857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</Words>
  <Application>WPS Spreadsheets</Application>
  <PresentationFormat>Widescreen</PresentationFormat>
  <Paragraphs>13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5" baseType="lpstr">
      <vt:lpstr>Arial</vt:lpstr>
      <vt:lpstr>SimSun</vt:lpstr>
      <vt:lpstr>Wingdings</vt:lpstr>
      <vt:lpstr>Arial Unicode MS</vt:lpstr>
      <vt:lpstr>Calibri Light</vt:lpstr>
      <vt:lpstr>Helvetica Neue</vt:lpstr>
      <vt:lpstr>Calibri</vt:lpstr>
      <vt:lpstr>微软雅黑</vt:lpstr>
      <vt:lpstr>汉仪旗黑</vt:lpstr>
      <vt:lpstr>汉仪书宋二KW</vt:lpstr>
      <vt:lpstr>宋体-简</vt:lpstr>
      <vt:lpstr>SimSun</vt:lpstr>
      <vt:lpstr>Office Theme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fanli</dc:creator>
  <cp:lastModifiedBy>fanli</cp:lastModifiedBy>
  <cp:revision>2</cp:revision>
  <dcterms:created xsi:type="dcterms:W3CDTF">2021-10-04T22:29:51Z</dcterms:created>
  <dcterms:modified xsi:type="dcterms:W3CDTF">2021-10-04T22:29:51Z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1033-3.8.1.6116</vt:lpwstr>
  </property>
</Properties>
</file>

<file path=docProps/thumbnail.jpeg>
</file>